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60" r:id="rId2"/>
    <p:sldId id="262" r:id="rId3"/>
    <p:sldId id="261" r:id="rId4"/>
    <p:sldId id="266" r:id="rId5"/>
    <p:sldId id="271" r:id="rId6"/>
    <p:sldId id="267" r:id="rId7"/>
    <p:sldId id="270" r:id="rId8"/>
    <p:sldId id="264" r:id="rId9"/>
    <p:sldId id="272" r:id="rId10"/>
    <p:sldId id="258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5325"/>
  </p:normalViewPr>
  <p:slideViewPr>
    <p:cSldViewPr snapToGrid="0" snapToObjects="1">
      <p:cViewPr varScale="1">
        <p:scale>
          <a:sx n="122" d="100"/>
          <a:sy n="122" d="100"/>
        </p:scale>
        <p:origin x="76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9C884-F75A-F04A-9703-5AB0FA6BE509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PT"/>
              <a:t>Editar os estilos de texto do Modelo Global
Segundo nível
Terceiro nível
Quarto nível
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FF45D-F9C4-C344-9AAE-44B535E7FC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7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243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849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9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2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672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515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669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856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984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92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948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71274-043D-F744-AA83-6604B661328E}" type="datetimeFigureOut">
              <a:rPr lang="pt-PT" smtClean="0"/>
              <a:t>18/04/22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E323F-101F-BF4C-B0C3-007E4D8649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3466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minimax-algorithm-guide-how-to-create-an-unbeatable-ai/" TargetMode="External"/><Relationship Id="rId7" Type="http://schemas.openxmlformats.org/officeDocument/2006/relationships/hyperlink" Target="https://realpython.com/python-sleep/" TargetMode="External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copy-python-deep-copy-shallow-copy/;Copy" TargetMode="External"/><Relationship Id="rId5" Type="http://schemas.openxmlformats.org/officeDocument/2006/relationships/hyperlink" Target="https://docs.python.org/3/library/random.html" TargetMode="External"/><Relationship Id="rId4" Type="http://schemas.openxmlformats.org/officeDocument/2006/relationships/hyperlink" Target="https://www.pygame.org/doc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AA627-FF28-684E-935A-43407C229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7" y="699069"/>
            <a:ext cx="10483677" cy="991215"/>
          </a:xfrm>
        </p:spPr>
        <p:txBody>
          <a:bodyPr>
            <a:noAutofit/>
          </a:bodyPr>
          <a:lstStyle/>
          <a:p>
            <a:pPr algn="ctr"/>
            <a:r>
              <a:rPr lang="pt-PT" sz="4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Adversarial</a:t>
            </a:r>
            <a:r>
              <a:rPr lang="pt-PT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4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  <a:r>
              <a:rPr lang="pt-PT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4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Methods</a:t>
            </a:r>
            <a:r>
              <a:rPr lang="pt-PT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pt-PT" sz="4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Minimax</a:t>
            </a:r>
            <a:r>
              <a:rPr lang="pt-PT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 </a:t>
            </a:r>
            <a:r>
              <a:rPr lang="pt-PT" sz="4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Playing</a:t>
            </a:r>
            <a:r>
              <a:rPr lang="pt-PT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4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</a:t>
            </a:r>
            <a:r>
              <a:rPr lang="pt-PT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4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Attaxx</a:t>
            </a:r>
            <a:r>
              <a:rPr lang="pt-PT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Game </a:t>
            </a:r>
            <a:br>
              <a:rPr lang="pt-PT" dirty="0"/>
            </a:br>
            <a:endParaRPr lang="en-US" b="1" dirty="0"/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49474CE0-10C4-F44A-9FF8-6FDB130FD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304" y="3824628"/>
            <a:ext cx="2841146" cy="1392719"/>
          </a:xfr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36A4B7A-2D02-744D-8851-3B2D23A7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70" y="3699976"/>
            <a:ext cx="4098888" cy="134895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FB71CB-80FD-6E4E-80E5-07DDB41EB147}"/>
              </a:ext>
            </a:extLst>
          </p:cNvPr>
          <p:cNvSpPr txBox="1"/>
          <p:nvPr/>
        </p:nvSpPr>
        <p:spPr>
          <a:xfrm>
            <a:off x="162875" y="1504214"/>
            <a:ext cx="11646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Pratical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assignment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developed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 EAIDC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Class</a:t>
            </a:r>
            <a:endParaRPr lang="pt-PT" sz="1600" u="sng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A716705-1FA2-CA46-AB8E-1B80BEA083E0}"/>
              </a:ext>
            </a:extLst>
          </p:cNvPr>
          <p:cNvSpPr txBox="1"/>
          <p:nvPr/>
        </p:nvSpPr>
        <p:spPr>
          <a:xfrm>
            <a:off x="4246120" y="6273225"/>
            <a:ext cx="359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Inês</a:t>
            </a:r>
            <a:r>
              <a:rPr lang="en-US" sz="14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Cardoso, Pedro Sousa, Class PL1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D82DAA-906A-3147-B39E-580A5A156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801" y="2681214"/>
            <a:ext cx="2494452" cy="35920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3C2E8B-7CFC-5F47-95FE-98E98B7DA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450" y="1807920"/>
            <a:ext cx="4033416" cy="20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60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3E87C-6169-A741-AB92-933FE1D2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98" y="75397"/>
            <a:ext cx="10515600" cy="1241253"/>
          </a:xfrm>
        </p:spPr>
        <p:txBody>
          <a:bodyPr>
            <a:normAutofit/>
          </a:bodyPr>
          <a:lstStyle/>
          <a:p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References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E96A77-DDA0-CE44-9D88-B93530095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898" y="1291431"/>
            <a:ext cx="10515600" cy="494128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Python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Tutorials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W3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Schools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  <a:hlinkClick r:id="rId2" tooltip="https://www.w3schools.com/python/"/>
              </a:rPr>
              <a:t> https://www.w3schools.com/python/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Guide, </a:t>
            </a:r>
            <a:r>
              <a:rPr lang="pt-PT" sz="2400" u="sng" dirty="0">
                <a:latin typeface="Futura Medium" panose="020B0602020204020303" pitchFamily="34" charset="-79"/>
                <a:cs typeface="Futura Medium" panose="020B0602020204020303" pitchFamily="34" charset="-79"/>
                <a:hlinkClick r:id="rId3" tooltip="https://www.freecodecamp.org/news/minimax-algorithm-guide-how-to-create-an-unbeatable-ai/"/>
              </a:rPr>
              <a:t>https://www.freecodecamp.org/news/minimax-algorithm-guide-how-to-create-an-unbeatable-ai/</a:t>
            </a:r>
            <a:r>
              <a:rPr lang="pt-PT" sz="24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PyGame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Documentation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  <a:hlinkClick r:id="rId4" tooltip="https://www.pygame.org/docs/ref/mouse.html"/>
              </a:rPr>
              <a:t> https://www.pygame.org/docs/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Random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Documentation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  <a:hlinkClick r:id="rId5" tooltip="https://docs.python.org/3/library/random.html"/>
              </a:rPr>
              <a:t> https://docs.python.org/3/library/random.html</a:t>
            </a:r>
            <a:endParaRPr lang="pt-PT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50000"/>
              </a:lnSpc>
            </a:pP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Copy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Documentation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  <a:hlinkClick r:id="rId6" tooltip="https://www.geeksforgeeks.org/copy-python-deep-copy-shallow-copy/"/>
              </a:rPr>
              <a:t>https://www.geeksforgeeks.org/copy-python-deep-copy-shallow-copy/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Sleep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Documentation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  <a:hlinkClick r:id="rId7" tooltip="https://realpython.com/python-sleep/"/>
              </a:rPr>
              <a:t>https://realpython.com/python-sleep/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; </a:t>
            </a:r>
          </a:p>
          <a:p>
            <a:pPr>
              <a:lnSpc>
                <a:spcPct val="150000"/>
              </a:lnSpc>
            </a:pP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Files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available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classroom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Moodle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endParaRPr lang="pt-PT" dirty="0"/>
          </a:p>
          <a:p>
            <a:endParaRPr lang="pt-PT" dirty="0"/>
          </a:p>
          <a:p>
            <a:endParaRPr lang="pt-PT" u="sng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916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7E6DC-4EB6-334E-A3E6-669977AD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58"/>
            <a:ext cx="10515600" cy="895264"/>
          </a:xfrm>
        </p:spPr>
        <p:txBody>
          <a:bodyPr>
            <a:normAutofit/>
          </a:bodyPr>
          <a:lstStyle/>
          <a:p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How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work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will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developed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0722646-4E4E-E246-AF00-F2A9E14A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053"/>
            <a:ext cx="10515600" cy="4351338"/>
          </a:xfrm>
        </p:spPr>
        <p:txBody>
          <a:bodyPr>
            <a:normAutofit/>
          </a:bodyPr>
          <a:lstStyle/>
          <a:p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Firstly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start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by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formulating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our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problem,then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begin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develop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 base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game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different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types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algorithms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(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main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we’ll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using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this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Project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will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),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lastly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compare data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regarding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effiency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various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algorithms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(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Human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Computer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Computer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Computer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analyze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r>
              <a:rPr lang="pt-PT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E61B87-D52F-5742-B8C5-1A3B5707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35" y="2519429"/>
            <a:ext cx="1848190" cy="18481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8BE2A44-F108-D043-86CE-C1E144C8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59" y="2514966"/>
            <a:ext cx="1852653" cy="1852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E63D4C7-D674-ED4D-B059-3019C55B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026" y="2514966"/>
            <a:ext cx="1852653" cy="185265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784245-F7C7-7348-B2C9-3226E7EF88DB}"/>
              </a:ext>
            </a:extLst>
          </p:cNvPr>
          <p:cNvSpPr txBox="1"/>
          <p:nvPr/>
        </p:nvSpPr>
        <p:spPr>
          <a:xfrm>
            <a:off x="1159814" y="5220692"/>
            <a:ext cx="8600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[1] All the maps we’ve done so far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0DE207D-AA13-3948-9D99-B6DDEC5A6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862" y="2520791"/>
            <a:ext cx="1847713" cy="18526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E8777F-6081-EC4B-8ECE-B860BA687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758" y="2507411"/>
            <a:ext cx="1870718" cy="187071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0B0DA1-1B3E-EE49-A47D-E987451B0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862" y="4445299"/>
            <a:ext cx="1853608" cy="18585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6C60F9-1808-194E-B179-97CEF81E9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4758" y="4455051"/>
            <a:ext cx="1879938" cy="18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0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A2767C32-7CEC-BF40-9D9A-636BF3FA2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7242" y="1304544"/>
            <a:ext cx="11189044" cy="5376672"/>
          </a:xfrm>
        </p:spPr>
        <p:txBody>
          <a:bodyPr>
            <a:normAutofit/>
          </a:bodyPr>
          <a:lstStyle/>
          <a:p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Initial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state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selected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board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;</a:t>
            </a:r>
          </a:p>
          <a:p>
            <a:endParaRPr lang="pt-PT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Objective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State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Board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full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one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players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has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zero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pieces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left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;</a:t>
            </a:r>
          </a:p>
          <a:p>
            <a:endParaRPr lang="pt-PT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Operators: </a:t>
            </a:r>
          </a:p>
          <a:p>
            <a:endParaRPr lang="pt-PT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endParaRPr lang="pt-PT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endParaRPr lang="pt-PT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t-PT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19930E6-B240-6D4D-83F9-7B2122362B41}"/>
              </a:ext>
            </a:extLst>
          </p:cNvPr>
          <p:cNvSpPr/>
          <p:nvPr/>
        </p:nvSpPr>
        <p:spPr>
          <a:xfrm>
            <a:off x="837242" y="328131"/>
            <a:ext cx="10864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Formulation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735870-5640-464C-B2FD-ADB14431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56" y="3992880"/>
            <a:ext cx="11066016" cy="25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72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AFD08-8485-FA4D-9183-7504C0C9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371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Algorithms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implemented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34F125-E44B-5E40-8069-240B7321C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3248"/>
            <a:ext cx="10515600" cy="5754029"/>
          </a:xfrm>
        </p:spPr>
        <p:txBody>
          <a:bodyPr/>
          <a:lstStyle/>
          <a:p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Random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random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move;</a:t>
            </a:r>
          </a:p>
          <a:p>
            <a:endParaRPr lang="pt-PT" dirty="0"/>
          </a:p>
          <a:p>
            <a:endParaRPr lang="pt-PT" dirty="0"/>
          </a:p>
          <a:p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Greedy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move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which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makes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piece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difference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bigger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;</a:t>
            </a:r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Center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Control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(CC):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Focuses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dominating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center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;</a:t>
            </a:r>
          </a:p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76595E-AEE1-1A43-BC2A-D645CC68932C}"/>
              </a:ext>
            </a:extLst>
          </p:cNvPr>
          <p:cNvSpPr txBox="1"/>
          <p:nvPr/>
        </p:nvSpPr>
        <p:spPr>
          <a:xfrm>
            <a:off x="2263698" y="2776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4C31084-8827-4345-89B7-D20797DF8BB3}"/>
              </a:ext>
            </a:extLst>
          </p:cNvPr>
          <p:cNvSpPr txBox="1"/>
          <p:nvPr/>
        </p:nvSpPr>
        <p:spPr>
          <a:xfrm>
            <a:off x="3546088" y="48953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ACE5783-7C86-0C4B-B07F-4E7A639A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22" y="4365119"/>
            <a:ext cx="7886700" cy="22225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76C30F7-D649-5C44-92E8-E9DD9B558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44"/>
          <a:stretch/>
        </p:blipFill>
        <p:spPr>
          <a:xfrm>
            <a:off x="1129322" y="2776654"/>
            <a:ext cx="9702800" cy="108964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2E99023-A975-054B-B35D-72C4FC096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322" y="1357470"/>
            <a:ext cx="4573910" cy="9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6EFEC-892C-CC41-86CE-1FA17C0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paired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Greedy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heuristic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does a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depth-first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until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chosen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depth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if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objective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state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reached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in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order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find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best</a:t>
            </a:r>
            <a:r>
              <a:rPr lang="pt-PT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move.</a:t>
            </a:r>
            <a:endParaRPr lang="pt-PT" sz="2400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01182677-3509-7B4B-874C-4DABEDDE5A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9169"/>
          <a:stretch/>
        </p:blipFill>
        <p:spPr>
          <a:xfrm>
            <a:off x="1215043" y="1828798"/>
            <a:ext cx="4906999" cy="4087289"/>
          </a:xfr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F4BD3872-94D2-ED46-8D23-DACE839D6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9804" b="-1"/>
          <a:stretch/>
        </p:blipFill>
        <p:spPr>
          <a:xfrm>
            <a:off x="6384783" y="1828797"/>
            <a:ext cx="4969017" cy="4087289"/>
          </a:xfrm>
        </p:spPr>
      </p:pic>
    </p:spTree>
    <p:extLst>
      <p:ext uri="{BB962C8B-B14F-4D97-AF65-F5344CB8AC3E}">
        <p14:creationId xmlns:p14="http://schemas.microsoft.com/office/powerpoint/2010/main" val="368108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941FD-CC72-1445-98F5-2F622FCF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32" y="11256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Experimental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689F9BFB-338A-5844-BCE0-CFCD776A9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041" y="1045146"/>
            <a:ext cx="4327731" cy="2405189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4C11F6-B637-7141-B03B-90A199FB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79" y="3952512"/>
            <a:ext cx="4349949" cy="25467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D96BC16-D8AF-1F4C-A6E7-083CFAC575C1}"/>
              </a:ext>
            </a:extLst>
          </p:cNvPr>
          <p:cNvSpPr txBox="1"/>
          <p:nvPr/>
        </p:nvSpPr>
        <p:spPr>
          <a:xfrm>
            <a:off x="5300261" y="918536"/>
            <a:ext cx="67838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As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excelled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winning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greedy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random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heuristic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(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hitting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90%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winrate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),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itself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going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first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had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80%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winrate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PT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Center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Control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did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not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stand out as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much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only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20%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winrate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our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was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that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as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center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control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aims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control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center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focuses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surrounding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own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pieces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making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much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harder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captured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back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02B617-01DF-E44E-953F-7B763CC2BEF2}"/>
              </a:ext>
            </a:extLst>
          </p:cNvPr>
          <p:cNvSpPr txBox="1"/>
          <p:nvPr/>
        </p:nvSpPr>
        <p:spPr>
          <a:xfrm>
            <a:off x="5314330" y="3898640"/>
            <a:ext cx="6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So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going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further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into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center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control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that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random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moves,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excels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almost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100%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winrate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going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first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arround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97%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small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maps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90%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a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big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PT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other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trend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generally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same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except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greedy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where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drawed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500 games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big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map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going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second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966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941FD-CC72-1445-98F5-2F622FCF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64" y="39392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Experimental </a:t>
            </a:r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D96BC16-D8AF-1F4C-A6E7-083CFAC575C1}"/>
              </a:ext>
            </a:extLst>
          </p:cNvPr>
          <p:cNvSpPr txBox="1"/>
          <p:nvPr/>
        </p:nvSpPr>
        <p:spPr>
          <a:xfrm>
            <a:off x="5151862" y="907390"/>
            <a:ext cx="70401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greedy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pretty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much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what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expected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from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focused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capturing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most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pieces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possible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Excelling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smaller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maps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(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grey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yellow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)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oughts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finish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game as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quick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lack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space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time for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opponent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multiply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yet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having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slightly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less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victories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faced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same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opponent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bigger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maps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faced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(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where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searches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every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possibility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a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certain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depth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),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completely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crushed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opposes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agressive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behaviour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02B617-01DF-E44E-953F-7B763CC2BEF2}"/>
              </a:ext>
            </a:extLst>
          </p:cNvPr>
          <p:cNvSpPr txBox="1"/>
          <p:nvPr/>
        </p:nvSpPr>
        <p:spPr>
          <a:xfrm>
            <a:off x="5140711" y="3842370"/>
            <a:ext cx="6943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random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given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nature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loses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every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other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firm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margin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winning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average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1 in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every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1000 games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Greedy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30 in 1000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Center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Control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itself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has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50% chance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winning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51%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first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49%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second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interesting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curiosity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relatively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high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chance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As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expects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optimal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from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opponent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random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nature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has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led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ocasionally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win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68DE3582-D45D-914D-BADC-C513A5CA7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393" y="1087350"/>
            <a:ext cx="4210775" cy="2440907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A6A0BD-E316-964B-8BFA-BD6A851B9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8" r="7072"/>
          <a:stretch/>
        </p:blipFill>
        <p:spPr>
          <a:xfrm>
            <a:off x="897639" y="3898640"/>
            <a:ext cx="4258737" cy="26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F8AE6-76C2-E84C-BE4B-D5BF61671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42204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Conclusions</a:t>
            </a:r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B035FF7-D84D-F448-A708-4D83E778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25" y="1276961"/>
            <a:ext cx="9687364" cy="41122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After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development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this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project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conclude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that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achieved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all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our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objectives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developed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simple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Artificial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Intelligence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application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playing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two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player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game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Attax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using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different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boards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different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algorithms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(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Greedy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Centre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Control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Random,MinMax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mainly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focusing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on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algortithm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After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studying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came to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that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MinMax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algorithm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in a general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way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remarkably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better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compared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other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one</a:t>
            </a:r>
            <a:r>
              <a:rPr lang="pt-PT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40545E-3DB2-8049-B6C0-23CFC5DB2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" t="19329" r="75260" b="62051"/>
          <a:stretch/>
        </p:blipFill>
        <p:spPr>
          <a:xfrm>
            <a:off x="11055424" y="-25769"/>
            <a:ext cx="1230074" cy="136167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6B38942-718E-144B-8203-B4517ACF2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27" t="48979" r="4152" b="31282"/>
          <a:stretch/>
        </p:blipFill>
        <p:spPr>
          <a:xfrm>
            <a:off x="11069492" y="4064388"/>
            <a:ext cx="1139483" cy="13536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5F4D6A-65A1-6D4C-B30A-095A4A8E0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" t="49231" r="75520" b="31077"/>
          <a:stretch/>
        </p:blipFill>
        <p:spPr>
          <a:xfrm>
            <a:off x="11054858" y="1290050"/>
            <a:ext cx="1207758" cy="14314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4EA169D-61DE-8B49-905E-5456582A7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26" t="18321" r="3631" b="62396"/>
          <a:stretch/>
        </p:blipFill>
        <p:spPr>
          <a:xfrm>
            <a:off x="11069492" y="2721466"/>
            <a:ext cx="1156458" cy="13936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C48DB6E-5A17-CA44-A617-3E5B4B65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7" t="60513" r="39288" b="22932"/>
          <a:stretch/>
        </p:blipFill>
        <p:spPr>
          <a:xfrm>
            <a:off x="11052517" y="5418087"/>
            <a:ext cx="1232981" cy="14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070D4-D6E6-D34B-ACF9-814F85F3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92" y="41568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Project Files: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94ED63E-4261-D445-A78C-2A99B219C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367131"/>
            <a:ext cx="4351338" cy="4351338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7C1817A-7B06-864B-A47F-8E69A48CB4C5}"/>
              </a:ext>
            </a:extLst>
          </p:cNvPr>
          <p:cNvSpPr txBox="1"/>
          <p:nvPr/>
        </p:nvSpPr>
        <p:spPr>
          <a:xfrm>
            <a:off x="1369001" y="6042026"/>
            <a:ext cx="958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This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QR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will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open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our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Github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where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can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access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all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documents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regarding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this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t-PT" sz="1600" u="sng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project</a:t>
            </a:r>
            <a:r>
              <a:rPr lang="pt-PT" sz="16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5347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4896</TotalTime>
  <Words>806</Words>
  <Application>Microsoft Macintosh PowerPoint</Application>
  <PresentationFormat>Ecrã Panorâmico</PresentationFormat>
  <Paragraphs>58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Futura Medium</vt:lpstr>
      <vt:lpstr>Tema do Office</vt:lpstr>
      <vt:lpstr>Adversarial Search Methods: Minimax for Playing an Attaxx Game  </vt:lpstr>
      <vt:lpstr>How the work will be developed:</vt:lpstr>
      <vt:lpstr>Apresentação do PowerPoint</vt:lpstr>
      <vt:lpstr>Algorithms implemented:</vt:lpstr>
      <vt:lpstr>MinMax: paired with the  Greedy heuristic, it does a depth-first search, until a chosen depth or if an objective state is reached, in order to find the best move.</vt:lpstr>
      <vt:lpstr>Experimental results:</vt:lpstr>
      <vt:lpstr>Experimental results:</vt:lpstr>
      <vt:lpstr>Conclusions:</vt:lpstr>
      <vt:lpstr>Project Files:</vt:lpstr>
      <vt:lpstr>References: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Elements of AI and Data Science</dc:title>
  <dc:creator>Microsoft Office User</dc:creator>
  <cp:lastModifiedBy>Microsoft Office User</cp:lastModifiedBy>
  <cp:revision>56</cp:revision>
  <cp:lastPrinted>2022-04-05T17:42:37Z</cp:lastPrinted>
  <dcterms:created xsi:type="dcterms:W3CDTF">2022-04-01T17:17:07Z</dcterms:created>
  <dcterms:modified xsi:type="dcterms:W3CDTF">2022-04-18T14:54:08Z</dcterms:modified>
</cp:coreProperties>
</file>